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9" r:id="rId2"/>
    <p:sldId id="256" r:id="rId3"/>
    <p:sldId id="262" r:id="rId4"/>
    <p:sldId id="263" r:id="rId5"/>
    <p:sldId id="257" r:id="rId6"/>
  </p:sldIdLst>
  <p:sldSz cx="9144000" cy="6858000" type="screen4x3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12" autoAdjust="0"/>
    <p:restoredTop sz="94660"/>
  </p:normalViewPr>
  <p:slideViewPr>
    <p:cSldViewPr>
      <p:cViewPr varScale="1">
        <p:scale>
          <a:sx n="69" d="100"/>
          <a:sy n="69" d="100"/>
        </p:scale>
        <p:origin x="-17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05D14-730F-4E9C-8AA7-E5A36C5EDB07}" type="datetimeFigureOut">
              <a:rPr lang="nl-BE" smtClean="0"/>
              <a:pPr/>
              <a:t>1/10/2010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47648-7510-4A64-BE2F-F8CB409CCB09}" type="slidenum">
              <a:rPr lang="nl-BE" smtClean="0"/>
              <a:pPr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893814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645023-5122-427B-9374-36ED297D32E4}" type="datetimeFigureOut">
              <a:rPr lang="nl-BE" smtClean="0"/>
              <a:pPr/>
              <a:t>1/10/2010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56E4F6-2495-459B-80AC-82ED13255B1D}" type="slidenum">
              <a:rPr lang="nl-BE" smtClean="0"/>
              <a:pPr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70175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2976" y="350043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E416-C43D-4EFC-A917-0E6766D5411D}" type="datetimeFigureOut">
              <a:rPr lang="nl-BE" smtClean="0"/>
              <a:pPr/>
              <a:t>1/10/2010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10173" y="6210167"/>
            <a:ext cx="2895600" cy="365125"/>
          </a:xfrm>
        </p:spPr>
        <p:txBody>
          <a:bodyPr/>
          <a:lstStyle>
            <a:lvl1pPr>
              <a:defRPr sz="14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BE" dirty="0" smtClean="0"/>
              <a:t>CVO Leuven - Landen   </a:t>
            </a:r>
            <a:r>
              <a:rPr lang="nl-BE" dirty="0" err="1" smtClean="0"/>
              <a:t>Redingenstraat</a:t>
            </a:r>
            <a:r>
              <a:rPr lang="nl-BE" dirty="0" smtClean="0"/>
              <a:t> 90   3000 Leuven   016 31 99 20  info@</a:t>
            </a:r>
            <a:r>
              <a:rPr lang="nl-BE" dirty="0" err="1" smtClean="0"/>
              <a:t>cvoleuven.be</a:t>
            </a:r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 dirty="0"/>
          </a:p>
        </p:txBody>
      </p:sp>
      <p:cxnSp>
        <p:nvCxnSpPr>
          <p:cNvPr id="8" name="Rechte verbindingslijn 7"/>
          <p:cNvCxnSpPr/>
          <p:nvPr userDrawn="1"/>
        </p:nvCxnSpPr>
        <p:spPr>
          <a:xfrm>
            <a:off x="0" y="6000768"/>
            <a:ext cx="9144000" cy="1588"/>
          </a:xfrm>
          <a:prstGeom prst="line">
            <a:avLst/>
          </a:prstGeom>
          <a:ln w="158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E416-C43D-4EFC-A917-0E6766D5411D}" type="datetimeFigureOut">
              <a:rPr lang="nl-BE" smtClean="0"/>
              <a:pPr/>
              <a:t>1/10/2010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E416-C43D-4EFC-A917-0E6766D5411D}" type="datetimeFigureOut">
              <a:rPr lang="nl-BE" smtClean="0"/>
              <a:pPr/>
              <a:t>1/10/2010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E416-C43D-4EFC-A917-0E6766D5411D}" type="datetimeFigureOut">
              <a:rPr lang="nl-BE" smtClean="0"/>
              <a:pPr/>
              <a:t>1/10/2010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785918" y="0"/>
            <a:ext cx="7358082" cy="1252603"/>
          </a:xfrm>
        </p:spPr>
        <p:txBody>
          <a:bodyPr anchor="t"/>
          <a:lstStyle>
            <a:lvl1pPr algn="l">
              <a:defRPr sz="2000" b="1" cap="all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BE" dirty="0" smtClean="0"/>
              <a:t>Klik om een titel te maken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E416-C43D-4EFC-A917-0E6766D5411D}" type="datetimeFigureOut">
              <a:rPr lang="nl-BE" smtClean="0"/>
              <a:pPr/>
              <a:t>1/10/2010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01365" y="6237962"/>
            <a:ext cx="2895600" cy="365125"/>
          </a:xfrm>
        </p:spPr>
        <p:txBody>
          <a:bodyPr/>
          <a:lstStyle>
            <a:lvl1pPr>
              <a:defRPr sz="14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BE" dirty="0" err="1" smtClean="0"/>
              <a:t>CVO</a:t>
            </a:r>
            <a:r>
              <a:rPr lang="nl-BE" dirty="0" smtClean="0"/>
              <a:t> Leuven - Landen   </a:t>
            </a:r>
            <a:r>
              <a:rPr lang="nl-BE" dirty="0" err="1" smtClean="0"/>
              <a:t>Redingenstraat</a:t>
            </a:r>
            <a:r>
              <a:rPr lang="nl-BE" dirty="0" smtClean="0"/>
              <a:t> 90   3000 Leuven   016 31 99 20  info@</a:t>
            </a:r>
            <a:r>
              <a:rPr lang="nl-BE" dirty="0" err="1" smtClean="0"/>
              <a:t>cvoleuven.be</a:t>
            </a:r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  <p:pic>
        <p:nvPicPr>
          <p:cNvPr id="7" name="Afbeelding 6" descr="alle silhouetten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581782"/>
            <a:ext cx="9144000" cy="3694436"/>
          </a:xfrm>
          <a:prstGeom prst="rect">
            <a:avLst/>
          </a:prstGeom>
        </p:spPr>
      </p:pic>
      <p:pic>
        <p:nvPicPr>
          <p:cNvPr id="8" name="Afbeelding 7" descr="logo grijs-zwart-rozekopie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804416" cy="1258824"/>
          </a:xfrm>
          <a:prstGeom prst="rect">
            <a:avLst/>
          </a:prstGeom>
        </p:spPr>
      </p:pic>
      <p:cxnSp>
        <p:nvCxnSpPr>
          <p:cNvPr id="11" name="Rechte verbindingslijn 10"/>
          <p:cNvCxnSpPr/>
          <p:nvPr userDrawn="1"/>
        </p:nvCxnSpPr>
        <p:spPr>
          <a:xfrm flipV="1">
            <a:off x="1828800" y="1215026"/>
            <a:ext cx="7290148" cy="12525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E416-C43D-4EFC-A917-0E6766D5411D}" type="datetimeFigureOut">
              <a:rPr lang="nl-BE" smtClean="0"/>
              <a:pPr/>
              <a:t>1/10/2010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E416-C43D-4EFC-A917-0E6766D5411D}" type="datetimeFigureOut">
              <a:rPr lang="nl-BE" smtClean="0"/>
              <a:pPr/>
              <a:t>1/10/2010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E416-C43D-4EFC-A917-0E6766D5411D}" type="datetimeFigureOut">
              <a:rPr lang="nl-BE" smtClean="0"/>
              <a:pPr/>
              <a:t>1/10/2010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E416-C43D-4EFC-A917-0E6766D5411D}" type="datetimeFigureOut">
              <a:rPr lang="nl-BE" smtClean="0"/>
              <a:pPr/>
              <a:t>1/10/2010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E416-C43D-4EFC-A917-0E6766D5411D}" type="datetimeFigureOut">
              <a:rPr lang="nl-BE" smtClean="0"/>
              <a:pPr/>
              <a:t>1/10/2010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E416-C43D-4EFC-A917-0E6766D5411D}" type="datetimeFigureOut">
              <a:rPr lang="nl-BE" smtClean="0"/>
              <a:pPr/>
              <a:t>1/10/2010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BE" dirty="0" smtClean="0"/>
              <a:t>	</a:t>
            </a:r>
            <a:fld id="{BF64E416-C43D-4EFC-A917-0E6766D5411D}" type="datetimeFigureOut">
              <a:rPr lang="nl-BE" smtClean="0"/>
              <a:pPr/>
              <a:t>1/10/2010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867496B-E89C-4BC8-9FB2-5F81ADA302FC}" type="slidenum">
              <a:rPr lang="nl-BE" smtClean="0"/>
              <a:pPr/>
              <a:t>‹nr.›</a:t>
            </a:fld>
            <a:endParaRPr lang="nl-BE" dirty="0"/>
          </a:p>
        </p:txBody>
      </p:sp>
      <p:pic>
        <p:nvPicPr>
          <p:cNvPr id="8" name="Afbeelding 7" descr="logo grijs-zwart-rozekopie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6014274"/>
            <a:ext cx="1209409" cy="84372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nl-BE" sz="4000" dirty="0" smtClean="0">
                <a:solidFill>
                  <a:schemeClr val="accent2"/>
                </a:solidFill>
              </a:rPr>
              <a:t>Dutch as a </a:t>
            </a:r>
            <a:r>
              <a:rPr lang="nl-BE" sz="4000" dirty="0" err="1" smtClean="0">
                <a:solidFill>
                  <a:schemeClr val="accent2"/>
                </a:solidFill>
              </a:rPr>
              <a:t>foreign</a:t>
            </a:r>
            <a:r>
              <a:rPr lang="nl-BE" sz="4000" dirty="0" smtClean="0">
                <a:solidFill>
                  <a:schemeClr val="accent2"/>
                </a:solidFill>
              </a:rPr>
              <a:t> </a:t>
            </a:r>
            <a:r>
              <a:rPr lang="nl-BE" sz="4000" dirty="0" err="1" smtClean="0">
                <a:solidFill>
                  <a:schemeClr val="accent2"/>
                </a:solidFill>
              </a:rPr>
              <a:t>language</a:t>
            </a:r>
            <a:endParaRPr lang="nl-BE" sz="4000" dirty="0">
              <a:solidFill>
                <a:schemeClr val="accent2"/>
              </a:solidFill>
            </a:endParaRP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dirty="0" smtClean="0"/>
              <a:t>CVO Leuven - Landen   </a:t>
            </a:r>
            <a:r>
              <a:rPr lang="nl-BE" dirty="0" err="1" smtClean="0"/>
              <a:t>Redingenstraat</a:t>
            </a:r>
            <a:r>
              <a:rPr lang="nl-BE" smtClean="0"/>
              <a:t> 90   3000 Leuven   016 31 99 20  info@cvoleuven.be</a:t>
            </a:r>
            <a:endParaRPr lang="nl-B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2976" y="1428736"/>
            <a:ext cx="7000924" cy="3824302"/>
          </a:xfrm>
        </p:spPr>
        <p:txBody>
          <a:bodyPr>
            <a:normAutofit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nl-BE" sz="4000" dirty="0" err="1" smtClean="0">
                <a:solidFill>
                  <a:schemeClr val="tx1"/>
                </a:solidFill>
              </a:rPr>
              <a:t>day</a:t>
            </a:r>
            <a:r>
              <a:rPr lang="nl-BE" sz="4000" dirty="0" smtClean="0">
                <a:solidFill>
                  <a:schemeClr val="tx1"/>
                </a:solidFill>
              </a:rPr>
              <a:t> time </a:t>
            </a:r>
            <a:r>
              <a:rPr lang="nl-BE" sz="4000" dirty="0" err="1" smtClean="0">
                <a:solidFill>
                  <a:schemeClr val="tx1"/>
                </a:solidFill>
              </a:rPr>
              <a:t>and</a:t>
            </a:r>
            <a:r>
              <a:rPr lang="nl-BE" sz="4000" dirty="0" smtClean="0">
                <a:solidFill>
                  <a:schemeClr val="tx1"/>
                </a:solidFill>
              </a:rPr>
              <a:t> evening courses</a:t>
            </a:r>
          </a:p>
          <a:p>
            <a:pPr algn="l">
              <a:buFont typeface="Arial" pitchFamily="34" charset="0"/>
              <a:buChar char="•"/>
            </a:pPr>
            <a:r>
              <a:rPr lang="nl-BE" sz="4000" dirty="0" smtClean="0">
                <a:solidFill>
                  <a:schemeClr val="tx1"/>
                </a:solidFill>
              </a:rPr>
              <a:t>120 </a:t>
            </a:r>
            <a:r>
              <a:rPr lang="nl-BE" sz="4000" dirty="0" err="1" smtClean="0">
                <a:solidFill>
                  <a:schemeClr val="tx1"/>
                </a:solidFill>
              </a:rPr>
              <a:t>hours</a:t>
            </a:r>
            <a:r>
              <a:rPr lang="nl-BE" sz="4000" dirty="0" smtClean="0">
                <a:solidFill>
                  <a:schemeClr val="tx1"/>
                </a:solidFill>
              </a:rPr>
              <a:t> = 60 € (but </a:t>
            </a:r>
            <a:r>
              <a:rPr lang="nl-BE" sz="4000" dirty="0" err="1" smtClean="0">
                <a:solidFill>
                  <a:schemeClr val="tx1"/>
                </a:solidFill>
              </a:rPr>
              <a:t>many</a:t>
            </a:r>
            <a:r>
              <a:rPr lang="nl-BE" sz="4000" dirty="0" smtClean="0">
                <a:solidFill>
                  <a:schemeClr val="tx1"/>
                </a:solidFill>
              </a:rPr>
              <a:t> </a:t>
            </a:r>
            <a:r>
              <a:rPr lang="nl-BE" sz="4000" dirty="0" err="1" smtClean="0">
                <a:solidFill>
                  <a:schemeClr val="tx1"/>
                </a:solidFill>
              </a:rPr>
              <a:t>categories</a:t>
            </a:r>
            <a:r>
              <a:rPr lang="nl-BE" sz="4000" dirty="0" smtClean="0">
                <a:solidFill>
                  <a:schemeClr val="tx1"/>
                </a:solidFill>
              </a:rPr>
              <a:t> are exempt)</a:t>
            </a:r>
          </a:p>
          <a:p>
            <a:pPr algn="l">
              <a:buFont typeface="Arial" pitchFamily="34" charset="0"/>
              <a:buChar char="•"/>
            </a:pPr>
            <a:r>
              <a:rPr lang="nl-BE" sz="4000" dirty="0" smtClean="0">
                <a:solidFill>
                  <a:schemeClr val="tx1"/>
                </a:solidFill>
              </a:rPr>
              <a:t>1500 </a:t>
            </a:r>
            <a:r>
              <a:rPr lang="nl-BE" sz="4000" dirty="0" err="1" smtClean="0">
                <a:solidFill>
                  <a:schemeClr val="tx1"/>
                </a:solidFill>
              </a:rPr>
              <a:t>registrations</a:t>
            </a:r>
            <a:r>
              <a:rPr lang="nl-BE" sz="4000" dirty="0" smtClean="0">
                <a:solidFill>
                  <a:schemeClr val="tx1"/>
                </a:solidFill>
              </a:rPr>
              <a:t>/ </a:t>
            </a:r>
            <a:r>
              <a:rPr lang="nl-BE" sz="4000" dirty="0" err="1" smtClean="0">
                <a:solidFill>
                  <a:schemeClr val="tx1"/>
                </a:solidFill>
              </a:rPr>
              <a:t>year</a:t>
            </a:r>
            <a:endParaRPr lang="nl-BE" sz="40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nl-BE" sz="4000" dirty="0">
                <a:solidFill>
                  <a:schemeClr val="tx1"/>
                </a:solidFill>
              </a:rPr>
              <a:t>8 levels (intensive </a:t>
            </a:r>
            <a:r>
              <a:rPr lang="nl-BE" sz="4000" dirty="0" err="1">
                <a:solidFill>
                  <a:schemeClr val="tx1"/>
                </a:solidFill>
              </a:rPr>
              <a:t>and</a:t>
            </a:r>
            <a:r>
              <a:rPr lang="nl-BE" sz="4000" dirty="0">
                <a:solidFill>
                  <a:schemeClr val="tx1"/>
                </a:solidFill>
              </a:rPr>
              <a:t> </a:t>
            </a:r>
            <a:r>
              <a:rPr lang="nl-BE" sz="4000" dirty="0" err="1">
                <a:solidFill>
                  <a:schemeClr val="tx1"/>
                </a:solidFill>
              </a:rPr>
              <a:t>less</a:t>
            </a:r>
            <a:r>
              <a:rPr lang="nl-BE" sz="4000" dirty="0">
                <a:solidFill>
                  <a:schemeClr val="tx1"/>
                </a:solidFill>
              </a:rPr>
              <a:t> intensive)</a:t>
            </a:r>
          </a:p>
          <a:p>
            <a:pPr algn="l">
              <a:buFont typeface="Arial" pitchFamily="34" charset="0"/>
              <a:buChar char="•"/>
            </a:pPr>
            <a:endParaRPr lang="nl-BE" sz="4000" dirty="0">
              <a:solidFill>
                <a:schemeClr val="tx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CVO Leuven - Landen   Redingenstraat 90   3000 Leuven   016 31 99 20  info@cvoleuven.be</a:t>
            </a:r>
            <a:endParaRPr lang="nl-B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2976" y="1428736"/>
            <a:ext cx="7000924" cy="3824302"/>
          </a:xfrm>
        </p:spPr>
        <p:txBody>
          <a:bodyPr>
            <a:normAutofit fontScale="92500"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nl-BE" sz="4000" dirty="0" smtClean="0">
                <a:solidFill>
                  <a:schemeClr val="tx1"/>
                </a:solidFill>
              </a:rPr>
              <a:t>House of Dutch </a:t>
            </a:r>
            <a:r>
              <a:rPr lang="nl-BE" sz="4000" dirty="0" smtClean="0">
                <a:solidFill>
                  <a:schemeClr val="tx1"/>
                </a:solidFill>
              </a:rPr>
              <a:t>(6000 </a:t>
            </a:r>
            <a:r>
              <a:rPr lang="nl-BE" sz="4000" dirty="0" err="1" smtClean="0">
                <a:solidFill>
                  <a:schemeClr val="tx1"/>
                </a:solidFill>
              </a:rPr>
              <a:t>learners</a:t>
            </a:r>
            <a:r>
              <a:rPr lang="nl-BE" sz="4000" dirty="0" smtClean="0">
                <a:solidFill>
                  <a:schemeClr val="tx1"/>
                </a:solidFill>
              </a:rPr>
              <a:t>, intake </a:t>
            </a:r>
            <a:r>
              <a:rPr lang="nl-BE" sz="4000" dirty="0" err="1" smtClean="0">
                <a:solidFill>
                  <a:schemeClr val="tx1"/>
                </a:solidFill>
              </a:rPr>
              <a:t>and</a:t>
            </a:r>
            <a:r>
              <a:rPr lang="nl-BE" sz="4000" dirty="0" smtClean="0">
                <a:solidFill>
                  <a:schemeClr val="tx1"/>
                </a:solidFill>
              </a:rPr>
              <a:t> </a:t>
            </a:r>
            <a:r>
              <a:rPr lang="nl-BE" sz="4000" dirty="0" err="1" smtClean="0">
                <a:solidFill>
                  <a:schemeClr val="tx1"/>
                </a:solidFill>
              </a:rPr>
              <a:t>orientation</a:t>
            </a:r>
            <a:r>
              <a:rPr lang="nl-BE" sz="4000" dirty="0" smtClean="0">
                <a:solidFill>
                  <a:schemeClr val="tx1"/>
                </a:solidFill>
              </a:rPr>
              <a:t>)</a:t>
            </a:r>
          </a:p>
          <a:p>
            <a:pPr algn="l">
              <a:buFont typeface="Arial" pitchFamily="34" charset="0"/>
              <a:buChar char="•"/>
            </a:pPr>
            <a:r>
              <a:rPr lang="nl-BE" sz="4000" dirty="0" err="1" smtClean="0">
                <a:solidFill>
                  <a:schemeClr val="tx1"/>
                </a:solidFill>
              </a:rPr>
              <a:t>three</a:t>
            </a:r>
            <a:r>
              <a:rPr lang="nl-BE" sz="4000" dirty="0" smtClean="0">
                <a:solidFill>
                  <a:schemeClr val="tx1"/>
                </a:solidFill>
              </a:rPr>
              <a:t> levels</a:t>
            </a:r>
          </a:p>
          <a:p>
            <a:pPr marL="571500" indent="-571500" algn="l">
              <a:buFontTx/>
              <a:buChar char="-"/>
            </a:pPr>
            <a:r>
              <a:rPr lang="nl-BE" sz="4000" dirty="0" smtClean="0">
                <a:solidFill>
                  <a:schemeClr val="tx1"/>
                </a:solidFill>
              </a:rPr>
              <a:t>basic </a:t>
            </a:r>
            <a:r>
              <a:rPr lang="nl-BE" sz="4000" dirty="0" err="1" smtClean="0">
                <a:solidFill>
                  <a:schemeClr val="tx1"/>
                </a:solidFill>
              </a:rPr>
              <a:t>education</a:t>
            </a:r>
            <a:r>
              <a:rPr lang="nl-BE" sz="4000" dirty="0" smtClean="0">
                <a:solidFill>
                  <a:schemeClr val="tx1"/>
                </a:solidFill>
              </a:rPr>
              <a:t> (</a:t>
            </a:r>
            <a:r>
              <a:rPr lang="nl-BE" sz="4000" dirty="0" err="1" smtClean="0">
                <a:solidFill>
                  <a:schemeClr val="tx1"/>
                </a:solidFill>
              </a:rPr>
              <a:t>illeterate</a:t>
            </a:r>
            <a:r>
              <a:rPr lang="nl-BE" sz="4000" dirty="0" smtClean="0">
                <a:solidFill>
                  <a:schemeClr val="tx1"/>
                </a:solidFill>
              </a:rPr>
              <a:t>)</a:t>
            </a:r>
          </a:p>
          <a:p>
            <a:pPr marL="571500" indent="-571500" algn="l">
              <a:buFontTx/>
              <a:buChar char="-"/>
            </a:pPr>
            <a:r>
              <a:rPr lang="nl-BE" sz="4000" dirty="0" smtClean="0">
                <a:solidFill>
                  <a:schemeClr val="tx1"/>
                </a:solidFill>
              </a:rPr>
              <a:t>CVO</a:t>
            </a:r>
          </a:p>
          <a:p>
            <a:pPr marL="571500" indent="-571500" algn="l">
              <a:buFontTx/>
              <a:buChar char="-"/>
            </a:pPr>
            <a:r>
              <a:rPr lang="nl-BE" sz="4000" dirty="0" err="1" smtClean="0">
                <a:solidFill>
                  <a:schemeClr val="tx1"/>
                </a:solidFill>
              </a:rPr>
              <a:t>higher</a:t>
            </a:r>
            <a:r>
              <a:rPr lang="nl-BE" sz="4000" dirty="0" smtClean="0">
                <a:solidFill>
                  <a:schemeClr val="tx1"/>
                </a:solidFill>
              </a:rPr>
              <a:t> </a:t>
            </a:r>
            <a:r>
              <a:rPr lang="nl-BE" sz="4000" dirty="0" err="1" smtClean="0">
                <a:solidFill>
                  <a:schemeClr val="tx1"/>
                </a:solidFill>
              </a:rPr>
              <a:t>education</a:t>
            </a:r>
            <a:r>
              <a:rPr lang="nl-BE" sz="4000" dirty="0" smtClean="0">
                <a:solidFill>
                  <a:schemeClr val="tx1"/>
                </a:solidFill>
              </a:rPr>
              <a:t> </a:t>
            </a:r>
            <a:r>
              <a:rPr lang="nl-BE" sz="4000" dirty="0" err="1" smtClean="0">
                <a:solidFill>
                  <a:schemeClr val="tx1"/>
                </a:solidFill>
              </a:rPr>
              <a:t>perspective</a:t>
            </a:r>
            <a:endParaRPr lang="nl-BE" sz="4000" dirty="0" smtClean="0">
              <a:solidFill>
                <a:schemeClr val="tx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CVO Leuven - Landen   Redingenstraat 90   3000 Leuven   016 31 99 20  info@cvoleuven.be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2767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2976" y="1428736"/>
            <a:ext cx="7000924" cy="3824302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nl-BE" sz="4000" dirty="0" smtClean="0">
                <a:solidFill>
                  <a:schemeClr val="tx1"/>
                </a:solidFill>
              </a:rPr>
              <a:t>more </a:t>
            </a:r>
            <a:r>
              <a:rPr lang="nl-BE" sz="4000" dirty="0" err="1" smtClean="0">
                <a:solidFill>
                  <a:schemeClr val="tx1"/>
                </a:solidFill>
              </a:rPr>
              <a:t>then</a:t>
            </a:r>
            <a:r>
              <a:rPr lang="nl-BE" sz="4000" dirty="0" smtClean="0">
                <a:solidFill>
                  <a:schemeClr val="tx1"/>
                </a:solidFill>
              </a:rPr>
              <a:t> 130 </a:t>
            </a:r>
            <a:r>
              <a:rPr lang="nl-BE" sz="4000" dirty="0" err="1" smtClean="0">
                <a:solidFill>
                  <a:schemeClr val="tx1"/>
                </a:solidFill>
              </a:rPr>
              <a:t>nationalities</a:t>
            </a:r>
            <a:endParaRPr lang="nl-BE" sz="4000" dirty="0" smtClean="0">
              <a:solidFill>
                <a:schemeClr val="tx1"/>
              </a:solidFill>
            </a:endParaRPr>
          </a:p>
          <a:p>
            <a:pPr algn="l"/>
            <a:r>
              <a:rPr lang="nl-BE" sz="4000" dirty="0" smtClean="0">
                <a:solidFill>
                  <a:schemeClr val="tx1"/>
                </a:solidFill>
              </a:rPr>
              <a:t>(</a:t>
            </a:r>
            <a:r>
              <a:rPr lang="nl-BE" sz="4000" dirty="0" smtClean="0">
                <a:solidFill>
                  <a:schemeClr val="tx1"/>
                </a:solidFill>
              </a:rPr>
              <a:t>Morocco </a:t>
            </a:r>
            <a:r>
              <a:rPr lang="nl-BE" sz="4000" dirty="0" err="1" smtClean="0">
                <a:solidFill>
                  <a:schemeClr val="tx1"/>
                </a:solidFill>
              </a:rPr>
              <a:t>and</a:t>
            </a:r>
            <a:r>
              <a:rPr lang="nl-BE" sz="4000" dirty="0" smtClean="0">
                <a:solidFill>
                  <a:schemeClr val="tx1"/>
                </a:solidFill>
              </a:rPr>
              <a:t> D.R. of Congo)</a:t>
            </a:r>
          </a:p>
          <a:p>
            <a:pPr algn="l"/>
            <a:r>
              <a:rPr lang="nl-BE" sz="4000" dirty="0" err="1" smtClean="0">
                <a:solidFill>
                  <a:schemeClr val="tx1"/>
                </a:solidFill>
              </a:rPr>
              <a:t>certificate</a:t>
            </a:r>
            <a:r>
              <a:rPr lang="nl-BE" sz="4000" smtClean="0">
                <a:solidFill>
                  <a:schemeClr val="tx1"/>
                </a:solidFill>
              </a:rPr>
              <a:t>/report</a:t>
            </a:r>
            <a:endParaRPr lang="nl-BE" sz="4000" dirty="0" smtClean="0">
              <a:solidFill>
                <a:schemeClr val="tx1"/>
              </a:solidFill>
            </a:endParaRPr>
          </a:p>
          <a:p>
            <a:pPr algn="l"/>
            <a:endParaRPr lang="nl-BE" sz="4000" dirty="0" smtClean="0">
              <a:solidFill>
                <a:schemeClr val="tx1"/>
              </a:solidFill>
            </a:endParaRPr>
          </a:p>
          <a:p>
            <a:pPr marL="571500" indent="-571500" algn="l">
              <a:buFont typeface="Arial" pitchFamily="34" charset="0"/>
              <a:buChar char="•"/>
            </a:pPr>
            <a:endParaRPr lang="nl-BE" sz="4000" dirty="0" smtClean="0">
              <a:solidFill>
                <a:schemeClr val="tx1"/>
              </a:solidFill>
            </a:endParaRPr>
          </a:p>
          <a:p>
            <a:pPr algn="l"/>
            <a:endParaRPr lang="nl-BE" sz="4000" dirty="0" smtClean="0">
              <a:solidFill>
                <a:schemeClr val="tx1"/>
              </a:solidFill>
            </a:endParaRPr>
          </a:p>
          <a:p>
            <a:pPr algn="l"/>
            <a:endParaRPr lang="nl-BE" sz="4000" dirty="0" smtClean="0">
              <a:solidFill>
                <a:schemeClr val="tx1"/>
              </a:solidFill>
            </a:endParaRPr>
          </a:p>
          <a:p>
            <a:pPr algn="l"/>
            <a:endParaRPr lang="nl-BE" sz="4000" dirty="0">
              <a:solidFill>
                <a:schemeClr val="tx1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CVO Leuven - Landen   Redingenstraat 90   3000 Leuven   016 31 99 20  info@cvoleuven.be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1589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83188"/>
          </a:xfrm>
        </p:spPr>
        <p:txBody>
          <a:bodyPr>
            <a:normAutofit/>
          </a:bodyPr>
          <a:lstStyle/>
          <a:p>
            <a:pPr algn="l"/>
            <a:r>
              <a:rPr lang="nl-BE" dirty="0" smtClean="0"/>
              <a:t/>
            </a:r>
            <a:br>
              <a:rPr lang="nl-BE" dirty="0" smtClean="0"/>
            </a:br>
            <a:endParaRPr lang="nl-B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CVO thema ppt">
      <a:dk1>
        <a:sysClr val="windowText" lastClr="000000"/>
      </a:dk1>
      <a:lt1>
        <a:sysClr val="window" lastClr="FFFFFF"/>
      </a:lt1>
      <a:dk2>
        <a:srgbClr val="666666"/>
      </a:dk2>
      <a:lt2>
        <a:srgbClr val="D8D8D8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</TotalTime>
  <Words>121</Words>
  <Application>Microsoft Office PowerPoint</Application>
  <PresentationFormat>Diavoorstelling (4:3)</PresentationFormat>
  <Paragraphs>21</Paragraphs>
  <Slides>5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6" baseType="lpstr">
      <vt:lpstr>Office-thema</vt:lpstr>
      <vt:lpstr>Dutch as a foreign language</vt:lpstr>
      <vt:lpstr>PowerPoint-presentatie</vt:lpstr>
      <vt:lpstr>PowerPoint-presentatie</vt:lpstr>
      <vt:lpstr>PowerPoint-presentatie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CVOadmin</dc:creator>
  <cp:lastModifiedBy>Windows User</cp:lastModifiedBy>
  <cp:revision>21</cp:revision>
  <dcterms:created xsi:type="dcterms:W3CDTF">2009-06-08T09:36:12Z</dcterms:created>
  <dcterms:modified xsi:type="dcterms:W3CDTF">2010-10-01T09:17:36Z</dcterms:modified>
</cp:coreProperties>
</file>